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7"/>
  </p:notesMasterIdLst>
  <p:sldIdLst>
    <p:sldId id="256" r:id="rId2"/>
    <p:sldId id="259" r:id="rId3"/>
    <p:sldId id="257" r:id="rId4"/>
    <p:sldId id="263" r:id="rId5"/>
    <p:sldId id="262" r:id="rId6"/>
  </p:sldIdLst>
  <p:sldSz cx="9144000" cy="5143500" type="screen16x9"/>
  <p:notesSz cx="6858000" cy="9144000"/>
  <p:embeddedFontLst>
    <p:embeddedFont>
      <p:font typeface="Barlow Semi Condensed" panose="020F0502020204030204" pitchFamily="34" charset="0"/>
      <p:regular r:id="rId8"/>
      <p:bold r:id="rId9"/>
      <p:italic r:id="rId10"/>
      <p:boldItalic r:id="rId11"/>
    </p:embeddedFont>
    <p:embeddedFont>
      <p:font typeface="Barlow Semi Condensed Medium" panose="020F0502020204030204" pitchFamily="34" charset="0"/>
      <p:regular r:id="rId12"/>
      <p:bold r:id="rId13"/>
      <p:italic r:id="rId14"/>
      <p:boldItalic r:id="rId15"/>
    </p:embeddedFont>
    <p:embeddedFont>
      <p:font typeface="Fjalla One" panose="02000506040000020004" pitchFamily="2" charset="0"/>
      <p:regular r:id="rId16"/>
    </p:embeddedFont>
    <p:embeddedFont>
      <p:font typeface="Roboto Condensed Light" panose="020F0302020204030204" pitchFamily="34" charset="0"/>
      <p:regular r:id="rId17"/>
      <p: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BC09C4-B674-4D7E-B14D-58E35BB02CA6}">
  <a:tblStyle styleId="{45BC09C4-B674-4D7E-B14D-58E35BB02C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8"/>
  </p:normalViewPr>
  <p:slideViewPr>
    <p:cSldViewPr snapToGrid="0" snapToObjects="1">
      <p:cViewPr varScale="1">
        <p:scale>
          <a:sx n="153" d="100"/>
          <a:sy n="153" d="100"/>
        </p:scale>
        <p:origin x="4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86fa6133bc_4_21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86fa6133bc_4_21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61" r:id="rId5"/>
    <p:sldLayoutId id="2147483669" r:id="rId6"/>
    <p:sldLayoutId id="2147483673" r:id="rId7"/>
    <p:sldLayoutId id="2147483674" r:id="rId8"/>
    <p:sldLayoutId id="2147483675" r:id="rId9"/>
    <p:sldLayoutId id="2147483676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700399" y="569922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/>
              <a:t>YOOM</a:t>
            </a:r>
            <a:endParaRPr sz="5000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387407" y="2203213"/>
            <a:ext cx="3577292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/>
              <a:t>Yandex Lyceum. </a:t>
            </a:r>
            <a:r>
              <a:rPr lang="ru-RU" b="1" dirty="0"/>
              <a:t>Проект по </a:t>
            </a:r>
            <a:r>
              <a:rPr lang="en" b="1" dirty="0" err="1"/>
              <a:t>pygame</a:t>
            </a:r>
            <a:endParaRPr lang="en" b="1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accent1"/>
              </a:solidFill>
            </a:endParaRPr>
          </a:p>
        </p:txBody>
      </p:sp>
      <p:sp>
        <p:nvSpPr>
          <p:cNvPr id="198" name="Google Shape;1885;p35">
            <a:extLst>
              <a:ext uri="{FF2B5EF4-FFF2-40B4-BE49-F238E27FC236}">
                <a16:creationId xmlns:a16="http://schemas.microsoft.com/office/drawing/2014/main" id="{84B055DE-BFED-694A-90E3-4EF82E5EC473}"/>
              </a:ext>
            </a:extLst>
          </p:cNvPr>
          <p:cNvSpPr txBox="1">
            <a:spLocks/>
          </p:cNvSpPr>
          <p:nvPr/>
        </p:nvSpPr>
        <p:spPr>
          <a:xfrm>
            <a:off x="5543903" y="3677478"/>
            <a:ext cx="3577292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r>
              <a:rPr lang="en-US" sz="1600" b="1" dirty="0" err="1"/>
              <a:t>Р</a:t>
            </a:r>
            <a:r>
              <a:rPr lang="ru-RU" sz="1600" b="1" dirty="0" err="1"/>
              <a:t>азработчики</a:t>
            </a:r>
            <a:r>
              <a:rPr lang="ru-RU" sz="1600" b="1" dirty="0"/>
              <a:t>:</a:t>
            </a:r>
          </a:p>
          <a:p>
            <a:r>
              <a:rPr lang="ru-RU" sz="1600" b="1" dirty="0">
                <a:solidFill>
                  <a:schemeClr val="tx1">
                    <a:lumMod val="50000"/>
                  </a:schemeClr>
                </a:solidFill>
              </a:rPr>
              <a:t>Павлов Тимур</a:t>
            </a:r>
          </a:p>
          <a:p>
            <a:r>
              <a:rPr lang="ru-RU" sz="1600" b="1" dirty="0" err="1">
                <a:solidFill>
                  <a:schemeClr val="tx1">
                    <a:lumMod val="50000"/>
                  </a:schemeClr>
                </a:solidFill>
              </a:rPr>
              <a:t>Батталов</a:t>
            </a:r>
            <a:r>
              <a:rPr lang="ru-RU" sz="1600" b="1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ru-RU" sz="1600" b="1" dirty="0" err="1">
                <a:solidFill>
                  <a:schemeClr val="tx1">
                    <a:lumMod val="50000"/>
                  </a:schemeClr>
                </a:solidFill>
              </a:rPr>
              <a:t>Арслан</a:t>
            </a:r>
            <a:endParaRPr lang="ru-RU" sz="1600" b="1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ru-RU" sz="1600" b="1" dirty="0">
                <a:solidFill>
                  <a:schemeClr val="tx1">
                    <a:lumMod val="50000"/>
                  </a:schemeClr>
                </a:solidFill>
              </a:rPr>
              <a:t>Вайман Ангелина</a:t>
            </a:r>
            <a:endParaRPr lang="en" sz="1600" b="1" dirty="0">
              <a:solidFill>
                <a:schemeClr val="tx1">
                  <a:lumMod val="50000"/>
                </a:schemeClr>
              </a:solidFill>
            </a:endParaRPr>
          </a:p>
          <a:p>
            <a:pPr>
              <a:buClr>
                <a:schemeClr val="dk1"/>
              </a:buClr>
              <a:buSzPts val="1100"/>
              <a:buFont typeface="Arial"/>
              <a:buNone/>
            </a:pPr>
            <a:endParaRPr lang="en" sz="2300" dirty="0"/>
          </a:p>
          <a:p>
            <a:endParaRPr lang="en" sz="2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Company</a:t>
            </a:r>
            <a:endParaRPr sz="4700"/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57" name="Google Shape;2157;p38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 a subtitle here if you need it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4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6BCEACDC-0C3E-774E-A401-340B0C32E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037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6"/>
          <p:cNvSpPr txBox="1">
            <a:spLocks noGrp="1"/>
          </p:cNvSpPr>
          <p:nvPr>
            <p:ph type="title"/>
          </p:nvPr>
        </p:nvSpPr>
        <p:spPr>
          <a:xfrm>
            <a:off x="1197664" y="173850"/>
            <a:ext cx="6370983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Ray casting</a:t>
            </a:r>
            <a:endParaRPr sz="3600" dirty="0"/>
          </a:p>
        </p:txBody>
      </p:sp>
      <p:sp>
        <p:nvSpPr>
          <p:cNvPr id="1891" name="Google Shape;1891;p36"/>
          <p:cNvSpPr txBox="1">
            <a:spLocks noGrp="1"/>
          </p:cNvSpPr>
          <p:nvPr>
            <p:ph type="body" idx="1"/>
          </p:nvPr>
        </p:nvSpPr>
        <p:spPr>
          <a:xfrm>
            <a:off x="5328144" y="976481"/>
            <a:ext cx="3320606" cy="35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-US" sz="2400" dirty="0">
                <a:solidFill>
                  <a:schemeClr val="accent1"/>
                </a:solidFill>
              </a:rPr>
              <a:t>Ray casting </a:t>
            </a:r>
            <a:r>
              <a:rPr lang="ru-RU" sz="2400" dirty="0"/>
              <a:t>– один из методов рендеринга в компьютерной графике, при котором сцена строится на основе замеров пересечения лучей с визуализируемой поверхностью. </a:t>
            </a:r>
            <a:endParaRPr sz="24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D3FD468-686D-544B-816A-836CA2CD7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04" y="870387"/>
            <a:ext cx="4920640" cy="38808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1DA4B7-4C50-F449-A1D6-22662B6CE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8850" y="1823889"/>
            <a:ext cx="6006300" cy="59580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5" name="2022-01-10-11-45-38" descr="2022-01-10-11-45-38">
            <a:hlinkClick r:id="" action="ppaction://media"/>
            <a:extLst>
              <a:ext uri="{FF2B5EF4-FFF2-40B4-BE49-F238E27FC236}">
                <a16:creationId xmlns:a16="http://schemas.microsoft.com/office/drawing/2014/main" id="{4C5D33A9-F7F8-3546-8F7B-CD45A1D718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32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06484" y="199824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В</a:t>
            </a:r>
            <a:r>
              <a:rPr lang="ru-RU" dirty="0" err="1"/>
              <a:t>озможности</a:t>
            </a:r>
            <a:r>
              <a:rPr lang="ru-RU" dirty="0"/>
              <a:t> для доработки и развития</a:t>
            </a:r>
            <a:endParaRPr dirty="0"/>
          </a:p>
        </p:txBody>
      </p:sp>
      <p:sp>
        <p:nvSpPr>
          <p:cNvPr id="2225" name="Google Shape;2225;p41"/>
          <p:cNvSpPr txBox="1">
            <a:spLocks noGrp="1"/>
          </p:cNvSpPr>
          <p:nvPr>
            <p:ph type="subTitle" idx="1"/>
          </p:nvPr>
        </p:nvSpPr>
        <p:spPr>
          <a:xfrm>
            <a:off x="1712060" y="1681864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Больше уровней</a:t>
            </a:r>
            <a:endParaRPr sz="1800" dirty="0"/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484340" y="1636138"/>
            <a:ext cx="194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Пауза в игре</a:t>
            </a:r>
            <a:endParaRPr sz="1800" dirty="0"/>
          </a:p>
        </p:txBody>
      </p:sp>
      <p:sp>
        <p:nvSpPr>
          <p:cNvPr id="2229" name="Google Shape;2229;p41"/>
          <p:cNvSpPr txBox="1">
            <a:spLocks noGrp="1"/>
          </p:cNvSpPr>
          <p:nvPr>
            <p:ph type="subTitle" idx="5"/>
          </p:nvPr>
        </p:nvSpPr>
        <p:spPr>
          <a:xfrm>
            <a:off x="2824878" y="3226786"/>
            <a:ext cx="2416509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accent1"/>
                </a:solidFill>
              </a:rPr>
              <a:t>Настройки для игры</a:t>
            </a:r>
            <a:endParaRPr dirty="0"/>
          </a:p>
        </p:txBody>
      </p:sp>
      <p:sp>
        <p:nvSpPr>
          <p:cNvPr id="2231" name="Google Shape;2231;p41"/>
          <p:cNvSpPr txBox="1">
            <a:spLocks noGrp="1"/>
          </p:cNvSpPr>
          <p:nvPr>
            <p:ph type="subTitle" idx="7"/>
          </p:nvPr>
        </p:nvSpPr>
        <p:spPr>
          <a:xfrm>
            <a:off x="6464809" y="3355848"/>
            <a:ext cx="2192175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Улучшить графику</a:t>
            </a:r>
            <a:endParaRPr sz="1800" dirty="0"/>
          </a:p>
        </p:txBody>
      </p:sp>
      <p:sp>
        <p:nvSpPr>
          <p:cNvPr id="2232" name="Google Shape;2232;p41"/>
          <p:cNvSpPr txBox="1">
            <a:spLocks noGrp="1"/>
          </p:cNvSpPr>
          <p:nvPr>
            <p:ph type="subTitle" idx="8"/>
          </p:nvPr>
        </p:nvSpPr>
        <p:spPr>
          <a:xfrm>
            <a:off x="6564145" y="3730848"/>
            <a:ext cx="19935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Добавить тени, более качественные текстуры</a:t>
            </a:r>
            <a:endParaRPr sz="18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33" name="Google Shape;2233;p41"/>
          <p:cNvSpPr txBox="1"/>
          <p:nvPr/>
        </p:nvSpPr>
        <p:spPr>
          <a:xfrm>
            <a:off x="512064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4" name="Google Shape;2234;p41"/>
          <p:cNvSpPr txBox="1"/>
          <p:nvPr/>
        </p:nvSpPr>
        <p:spPr>
          <a:xfrm>
            <a:off x="1623369" y="33558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03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5" name="Google Shape;2235;p41"/>
          <p:cNvSpPr txBox="1"/>
          <p:nvPr/>
        </p:nvSpPr>
        <p:spPr>
          <a:xfrm>
            <a:off x="5263298" y="33558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04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6" name="Google Shape;2236;p41"/>
          <p:cNvSpPr txBox="1"/>
          <p:nvPr/>
        </p:nvSpPr>
        <p:spPr>
          <a:xfrm>
            <a:off x="4268116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" name="Google Shape;2232;p41">
            <a:extLst>
              <a:ext uri="{FF2B5EF4-FFF2-40B4-BE49-F238E27FC236}">
                <a16:creationId xmlns:a16="http://schemas.microsoft.com/office/drawing/2014/main" id="{7D2541C2-1FC0-4441-A225-7BC8007151BB}"/>
              </a:ext>
            </a:extLst>
          </p:cNvPr>
          <p:cNvSpPr txBox="1">
            <a:spLocks/>
          </p:cNvSpPr>
          <p:nvPr/>
        </p:nvSpPr>
        <p:spPr>
          <a:xfrm>
            <a:off x="1687910" y="1965546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ru-RU" sz="1600" dirty="0"/>
              <a:t>Создать более интересные карты</a:t>
            </a:r>
            <a:endParaRPr lang="en" dirty="0"/>
          </a:p>
        </p:txBody>
      </p:sp>
      <p:sp>
        <p:nvSpPr>
          <p:cNvPr id="23" name="Google Shape;2232;p41">
            <a:extLst>
              <a:ext uri="{FF2B5EF4-FFF2-40B4-BE49-F238E27FC236}">
                <a16:creationId xmlns:a16="http://schemas.microsoft.com/office/drawing/2014/main" id="{B2F86482-3CCE-F04B-AEC8-63166F300FB4}"/>
              </a:ext>
            </a:extLst>
          </p:cNvPr>
          <p:cNvSpPr txBox="1">
            <a:spLocks/>
          </p:cNvSpPr>
          <p:nvPr/>
        </p:nvSpPr>
        <p:spPr>
          <a:xfrm>
            <a:off x="5438440" y="1965546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ru-RU" sz="1600" dirty="0"/>
              <a:t>Возможность приостановить игру или начать заново</a:t>
            </a:r>
            <a:endParaRPr lang="en" dirty="0"/>
          </a:p>
        </p:txBody>
      </p:sp>
      <p:sp>
        <p:nvSpPr>
          <p:cNvPr id="24" name="Google Shape;2232;p41">
            <a:extLst>
              <a:ext uri="{FF2B5EF4-FFF2-40B4-BE49-F238E27FC236}">
                <a16:creationId xmlns:a16="http://schemas.microsoft.com/office/drawing/2014/main" id="{F134629E-91B3-824D-8907-8547BBEDD013}"/>
              </a:ext>
            </a:extLst>
          </p:cNvPr>
          <p:cNvSpPr txBox="1">
            <a:spLocks/>
          </p:cNvSpPr>
          <p:nvPr/>
        </p:nvSpPr>
        <p:spPr>
          <a:xfrm>
            <a:off x="2824878" y="3601786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ru-RU" sz="1600" dirty="0"/>
              <a:t>Возможность выбирать сложность игры, чувствительность и т.д.</a:t>
            </a:r>
            <a:endParaRPr lang="en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99</Words>
  <Application>Microsoft Macintosh PowerPoint</Application>
  <PresentationFormat>Экран (16:9)</PresentationFormat>
  <Paragraphs>24</Paragraphs>
  <Slides>5</Slides>
  <Notes>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Arial</vt:lpstr>
      <vt:lpstr>Barlow Semi Condensed Medium</vt:lpstr>
      <vt:lpstr>Fjalla One</vt:lpstr>
      <vt:lpstr>Roboto Condensed Light</vt:lpstr>
      <vt:lpstr>Barlow Semi Condensed</vt:lpstr>
      <vt:lpstr>Technology Consulting by Slidesgo</vt:lpstr>
      <vt:lpstr>YOOM</vt:lpstr>
      <vt:lpstr>Company</vt:lpstr>
      <vt:lpstr>Ray casting</vt:lpstr>
      <vt:lpstr>Презентация PowerPoint</vt:lpstr>
      <vt:lpstr>Возможности для доработки и развития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YOOM</dc:title>
  <cp:lastModifiedBy>Angelina Vaiman</cp:lastModifiedBy>
  <cp:revision>2</cp:revision>
  <dcterms:modified xsi:type="dcterms:W3CDTF">2022-01-10T08:53:33Z</dcterms:modified>
</cp:coreProperties>
</file>